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305" r:id="rId4"/>
    <p:sldId id="303" r:id="rId5"/>
    <p:sldId id="270" r:id="rId6"/>
    <p:sldId id="281" r:id="rId7"/>
    <p:sldId id="282" r:id="rId8"/>
    <p:sldId id="283" r:id="rId9"/>
    <p:sldId id="284" r:id="rId10"/>
    <p:sldId id="289" r:id="rId11"/>
    <p:sldId id="288" r:id="rId12"/>
    <p:sldId id="287" r:id="rId13"/>
    <p:sldId id="293" r:id="rId14"/>
    <p:sldId id="280" r:id="rId15"/>
    <p:sldId id="295" r:id="rId16"/>
    <p:sldId id="301" r:id="rId17"/>
    <p:sldId id="300" r:id="rId18"/>
    <p:sldId id="299" r:id="rId19"/>
    <p:sldId id="298" r:id="rId20"/>
    <p:sldId id="269" r:id="rId21"/>
    <p:sldId id="30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0892-CF8C-4B0F-8BED-33465660AEBF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B11C-4793-4DD1-BA24-A72F1AD1E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9D94-3848-49AC-A2CE-4D36E2198AD8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50D9-B746-48FC-B2DB-DB20E7A5F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0D1E7-BC91-4287-95CD-BED1A0293901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7F5A-C4D9-45FF-A8BC-FAEF3691C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50CEB-E4FE-40A8-8506-B300BB58A258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B82F-B6B5-44EA-BFB1-E65545E0A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FF80-6DE8-4441-8499-9EF50A8E508F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C853-AFA5-4DBA-82E6-E732C6A07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4822-CDD9-4806-94A3-FC47CB37EB31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F48E-2240-4278-87FE-A3C8644DD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B8B9-5EAF-4204-B3F5-E5C022B584C4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44A8-30A6-4006-B9F2-2A192430B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7423-B25B-40AE-ADA9-C2DD0B049A9E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8ACF-CAE1-4A40-A98B-FAA534149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AF5D-2806-4CDC-9DD0-5FF821C14D20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094E-A492-4F6E-AFDE-62EAD95F2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0069-E36C-4CE0-909B-731BEFF9F02C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8925-537D-49C3-9116-FCC5E0412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3E1F-A508-42F0-8955-AAD33BC0D39C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EA99-DA93-4E6A-857F-CC0982F99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7F1B0E-F25B-4673-91BE-2D3D0A3571DD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22F58-4540-4E3C-93F0-E0FC7CDE9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812925" y="1917700"/>
            <a:ext cx="64214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/>
              <a:t>“ Человек стал человеком, когда услышал шепот листьев и песню кузнечика, журчание весеннего ручья и звон серебряных колокольчиков, жаворонка в бездонном небе, шорох снежинок и завывание вьюги за окном, ласковый плеск волны и торжественную тишину ночи, - услышал и, затаив дыхание, слушает сотни и сотни тысяч лет чудесную музыку жизни”</a:t>
            </a:r>
            <a:r>
              <a:rPr lang="ru-RU" sz="2400"/>
              <a:t>   </a:t>
            </a:r>
          </a:p>
          <a:p>
            <a:r>
              <a:rPr lang="ru-RU" sz="2400"/>
              <a:t>                                            Сухомлинский.</a:t>
            </a:r>
            <a:r>
              <a:rPr lang="ru-RU"/>
              <a:t>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4" descr="Green Plants wallpapers 320x240. Free mobile wallpapers Plan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27025" y="1182688"/>
            <a:ext cx="46402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Вместе с этой черной птицей</a:t>
            </a:r>
          </a:p>
          <a:p>
            <a:r>
              <a:rPr lang="ru-RU" sz="2400" b="1"/>
              <a:t>К нам весна в окно стучится.</a:t>
            </a:r>
          </a:p>
          <a:p>
            <a:r>
              <a:rPr lang="ru-RU" sz="2400" b="1"/>
              <a:t>Зимнюю одежду прячь!</a:t>
            </a:r>
          </a:p>
          <a:p>
            <a:r>
              <a:rPr lang="ru-RU" sz="2400" b="1"/>
              <a:t>Кто по пашне скачет? </a:t>
            </a:r>
          </a:p>
        </p:txBody>
      </p:sp>
      <p:pic>
        <p:nvPicPr>
          <p:cNvPr id="47113" name="Picture 9" descr="Интересности и вкусности. - Грачи оказались не глупее обезья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33700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4" descr="Green Plants wallpapers 320x240. Free mobile wallpapers Plan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93725" y="814388"/>
            <a:ext cx="4460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Любо-дорого взглянуть,</a:t>
            </a:r>
          </a:p>
          <a:p>
            <a:r>
              <a:rPr lang="ru-RU" sz="2400" b="1"/>
              <a:t>Птичка - красненькая грудь!</a:t>
            </a:r>
          </a:p>
          <a:p>
            <a:r>
              <a:rPr lang="ru-RU" sz="2400" b="1"/>
              <a:t>Дом родной ее Сибирь,</a:t>
            </a:r>
          </a:p>
          <a:p>
            <a:r>
              <a:rPr lang="ru-RU" sz="2400" b="1"/>
              <a:t>Как зовут ее? </a:t>
            </a:r>
          </a:p>
        </p:txBody>
      </p:sp>
      <p:pic>
        <p:nvPicPr>
          <p:cNvPr id="46089" name="Picture 9" descr="Миссия &quot;Фотошоп&quot; Клипарты и скрап наборы: Распакованный клип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975" y="20320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4" descr="Green Plants wallpapers 320x240. Free mobile wallpapers Plan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54025" y="954088"/>
            <a:ext cx="52498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.    </a:t>
            </a:r>
            <a:r>
              <a:rPr lang="ru-RU" sz="2400" b="1"/>
              <a:t>-Кар-кар-кар! - кричит плутовка</a:t>
            </a:r>
          </a:p>
          <a:p>
            <a:r>
              <a:rPr lang="ru-RU" sz="2400" b="1"/>
              <a:t>Очень ловкая воровка!</a:t>
            </a:r>
          </a:p>
          <a:p>
            <a:r>
              <a:rPr lang="ru-RU" sz="2400" b="1"/>
              <a:t>Все блестящие вещицы</a:t>
            </a:r>
          </a:p>
          <a:p>
            <a:r>
              <a:rPr lang="ru-RU" sz="2400" b="1"/>
              <a:t>Подбирает эта птица!</a:t>
            </a:r>
          </a:p>
          <a:p>
            <a:r>
              <a:rPr lang="ru-RU" sz="2400" b="1"/>
              <a:t>Вам она, друзья, знакома,</a:t>
            </a:r>
          </a:p>
          <a:p>
            <a:r>
              <a:rPr lang="ru-RU" sz="2400" b="1"/>
              <a:t>Как ее зовут? </a:t>
            </a:r>
          </a:p>
        </p:txBody>
      </p:sp>
      <p:pic>
        <p:nvPicPr>
          <p:cNvPr id="45063" name="Picture 7" descr="Голуби и вороны / Dove and raven - png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3119438"/>
            <a:ext cx="51435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5" descr="Landyshy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 rot="10800000" flipV="1">
            <a:off x="1762125" y="2095500"/>
            <a:ext cx="4808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FF0066"/>
              </a:solidFill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711325" y="2419350"/>
            <a:ext cx="7048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66"/>
                </a:solidFill>
              </a:rPr>
              <a:t>Конкурс «Узнай дерево»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5" descr="mir_prirod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81025" y="468313"/>
            <a:ext cx="804386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Я большое могучее дерево. Моя древесина очень прочная и твёрдая. Из неё издавна делали самые лучшие корабли, дома, самую долговечную мебель. Я могу прожить до тысячи лет, достичь высоты в 40 метров. Каждый год на мне поспевают жёлуди, которые служат пищей для многих зверей и птиц. </a:t>
            </a:r>
          </a:p>
        </p:txBody>
      </p:sp>
      <p:pic>
        <p:nvPicPr>
          <p:cNvPr id="37896" name="Picture 8" descr="Oak Tree Clip Art Vector Online Royalty Free Public - oak tr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213" y="355600"/>
            <a:ext cx="7191375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5" descr="mir_prirod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81025" y="468313"/>
            <a:ext cx="8043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603250" y="638175"/>
            <a:ext cx="78359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/>
              <a:t>Меня вы хорошо знаете. Я вырастаю большим деревом, а вместо листьев у меня множество маленьких тёмно-зелёных иголочек. Они называются – хвоя. Мы самые дремучие леса, у нас всегда сумрачно и тихо, только ветер, бывает, зашелестит в ветвях. А под ними прячутся от метели заяц или лиса. </a:t>
            </a:r>
          </a:p>
        </p:txBody>
      </p:sp>
      <p:pic>
        <p:nvPicPr>
          <p:cNvPr id="53257" name="Picture 9" descr="Неонила Ирисова У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292100"/>
            <a:ext cx="5305425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5" descr="mir_prirod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81025" y="468313"/>
            <a:ext cx="8043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79425" y="0"/>
            <a:ext cx="829468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Меня очень любят пчёлы. Летом, когда я покрываюсь жёлтыми душистыми цветами, они прилетают собирать нектар, из которого потом получается целебный мёд. Древесина у меня мягкая, светлая, из неё делают ложки, плошки, кадки, бочонки и многое другое. А из коры – лыко и мочало. Цветы сушат и добавляют в чай. Их также используют как средство от простуды. </a:t>
            </a:r>
          </a:p>
        </p:txBody>
      </p:sp>
      <p:pic>
        <p:nvPicPr>
          <p:cNvPr id="59400" name="Picture 8" descr="Клипарты природа и дерев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166688"/>
            <a:ext cx="5829300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5" descr="mir_prirod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81025" y="468313"/>
            <a:ext cx="8043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733425" y="290513"/>
            <a:ext cx="80105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Я высокое стройное дерево с сероватым стволом и гибкими ветвями с чуткими, шелестящими на ветру листьями. Ранней весной на мне появляются цветы-серёжки, а потом только распускаются листочки. Древесина моя не гниёт. Высыхая, она темнеет и становится очень твёрдой. Ею раньше покрывали крыши и даже купола церквей. </a:t>
            </a:r>
          </a:p>
        </p:txBody>
      </p:sp>
      <p:pic>
        <p:nvPicPr>
          <p:cNvPr id="58376" name="Picture 8" descr="Миссия &quot;Фотошоп&quot; Клипарты и скрап наборы: Клипарт &quot;Деревья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22300"/>
            <a:ext cx="2921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5" descr="mir_prirod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81025" y="468313"/>
            <a:ext cx="8043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555625" y="684213"/>
            <a:ext cx="8316913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Я расту повсюду – в лесах, рощах, на улицах и во дворах городов и деревень. Весной зацветаю, выпуская красноватые, жёлтые или зелёные серёжки. В июне они становятся пушистыми – это созревают мои семена с тонкими волосками, и тогда всё вокруг заполняет мой пух. Он, как снег, кружится в воздухе, залетает в дома, попадает в глаза прохожим. </a:t>
            </a:r>
          </a:p>
        </p:txBody>
      </p:sp>
      <p:pic>
        <p:nvPicPr>
          <p:cNvPr id="57352" name="Picture 8" descr="Славянский гороскоп растений тополь - Твоя А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709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5" descr="mir_prirod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581025" y="468313"/>
            <a:ext cx="8043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95325" y="646113"/>
            <a:ext cx="808355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Я стройное дерево с белым в чёрных пятнах стволом и гибкими ветвями. Весной, прежде чем распустятся почки, под моей корой течёт сладковатый сок. А летом, в августе, на мне созревают мелкие плоды с крылышками – их разносит вокруг ветер. Из моей древесины делают мебель, а почки и листья используют в медицине.</a:t>
            </a:r>
          </a:p>
        </p:txBody>
      </p:sp>
      <p:pic>
        <p:nvPicPr>
          <p:cNvPr id="56328" name="Picture 8" descr="Березы - Стоковое фото PinkBadger #72516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0"/>
            <a:ext cx="894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233714" y="1494970"/>
            <a:ext cx="69378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ЗНАТОКИ ПРИРОДЫ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Picture 5" descr="480x360 &quot;Nature&quot; Wallpapers for Cell 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2689225" y="1166813"/>
            <a:ext cx="42957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Чтоб могли цветы расти</a:t>
            </a:r>
            <a:br>
              <a:rPr lang="ru-RU" sz="2000" b="1"/>
            </a:br>
            <a:r>
              <a:rPr lang="ru-RU" sz="2000" b="1"/>
              <a:t>Всюду без опаски,</a:t>
            </a:r>
            <a:br>
              <a:rPr lang="ru-RU" sz="2000" b="1"/>
            </a:br>
            <a:r>
              <a:rPr lang="ru-RU" sz="2000" b="1"/>
              <a:t>Их в букеты ты не рви –</a:t>
            </a:r>
            <a:br>
              <a:rPr lang="ru-RU" sz="2000" b="1"/>
            </a:br>
            <a:r>
              <a:rPr lang="ru-RU" sz="2000" b="1"/>
              <a:t>Относись к ним с лаской.</a:t>
            </a:r>
          </a:p>
          <a:p>
            <a:r>
              <a:rPr lang="ru-RU" sz="2000" b="1"/>
              <a:t>Другом ты природе будь:</a:t>
            </a:r>
            <a:br>
              <a:rPr lang="ru-RU" sz="2000" b="1"/>
            </a:br>
            <a:r>
              <a:rPr lang="ru-RU" sz="2000" b="1"/>
              <a:t>Ствол ножом не трогай,</a:t>
            </a:r>
            <a:br>
              <a:rPr lang="ru-RU" sz="2000" b="1"/>
            </a:br>
            <a:r>
              <a:rPr lang="ru-RU" sz="2000" b="1"/>
              <a:t>Лишь тропой держи свой путь</a:t>
            </a:r>
            <a:br>
              <a:rPr lang="ru-RU" sz="2000" b="1"/>
            </a:br>
            <a:r>
              <a:rPr lang="ru-RU" sz="2000" b="1"/>
              <a:t>И смотри под ноги.</a:t>
            </a:r>
          </a:p>
          <a:p>
            <a:r>
              <a:rPr lang="ru-RU" sz="2000" b="1"/>
              <a:t>Мусор ты не оставляй</a:t>
            </a:r>
            <a:br>
              <a:rPr lang="ru-RU" sz="2000" b="1"/>
            </a:br>
            <a:r>
              <a:rPr lang="ru-RU" sz="2000" b="1"/>
              <a:t>На лесной полянке,</a:t>
            </a:r>
            <a:br>
              <a:rPr lang="ru-RU" sz="2000" b="1"/>
            </a:br>
            <a:r>
              <a:rPr lang="ru-RU" sz="2000" b="1"/>
              <a:t>Красоты не оскверняй –</a:t>
            </a:r>
            <a:br>
              <a:rPr lang="ru-RU" sz="2000" b="1"/>
            </a:br>
            <a:r>
              <a:rPr lang="ru-RU" sz="2000" b="1"/>
              <a:t>Убери все склянки.</a:t>
            </a:r>
          </a:p>
          <a:p>
            <a:r>
              <a:rPr lang="ru-RU" sz="2000" b="1"/>
              <a:t>Всем на свете наконец</a:t>
            </a:r>
            <a:br>
              <a:rPr lang="ru-RU" sz="2000" b="1"/>
            </a:br>
            <a:r>
              <a:rPr lang="ru-RU" sz="2000" b="1"/>
              <a:t>Нам запомнить можно,</a:t>
            </a:r>
            <a:br>
              <a:rPr lang="ru-RU" sz="2000" b="1"/>
            </a:br>
            <a:r>
              <a:rPr lang="ru-RU" sz="2000" b="1"/>
              <a:t>Что природу – храм чудес</a:t>
            </a:r>
            <a:br>
              <a:rPr lang="ru-RU" sz="2000" b="1"/>
            </a:br>
            <a:r>
              <a:rPr lang="ru-RU" sz="2000" b="1"/>
              <a:t>Сохранить несложно.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Picture 4" descr="480x360 &quot;Nature&quot; Wallpapers for Cell 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130425" y="1166813"/>
            <a:ext cx="5807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Берегите землю. Берегите</a:t>
            </a:r>
          </a:p>
          <a:p>
            <a:r>
              <a:rPr lang="ru-RU" sz="2400" b="1"/>
              <a:t>Жаворонка в голубом зените,</a:t>
            </a:r>
          </a:p>
          <a:p>
            <a:r>
              <a:rPr lang="ru-RU" sz="2400" b="1"/>
              <a:t>Бабочку на листьях повилики,</a:t>
            </a:r>
          </a:p>
          <a:p>
            <a:r>
              <a:rPr lang="ru-RU" sz="2400" b="1"/>
              <a:t>На проталинках солнечные блики,</a:t>
            </a:r>
          </a:p>
          <a:p>
            <a:r>
              <a:rPr lang="ru-RU" sz="2400" b="1"/>
              <a:t>На камнях играющего краба,</a:t>
            </a:r>
          </a:p>
          <a:p>
            <a:r>
              <a:rPr lang="ru-RU" sz="2400" b="1"/>
              <a:t>Над пустыней тень от баобаба,</a:t>
            </a:r>
          </a:p>
          <a:p>
            <a:r>
              <a:rPr lang="ru-RU" sz="2400" b="1"/>
              <a:t>Ястреба, парящего над полем,</a:t>
            </a:r>
          </a:p>
          <a:p>
            <a:r>
              <a:rPr lang="ru-RU" sz="2400" b="1"/>
              <a:t>Ясный месяц над речным покоем,</a:t>
            </a:r>
          </a:p>
          <a:p>
            <a:r>
              <a:rPr lang="ru-RU" sz="2400" b="1"/>
              <a:t>Ласточку, мелькающую в жите,</a:t>
            </a:r>
          </a:p>
          <a:p>
            <a:r>
              <a:rPr lang="ru-RU" sz="2400" b="1"/>
              <a:t>Берегите землю! Берегите!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5" descr="_____________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647825" y="1352550"/>
            <a:ext cx="7277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dirty="0" smtClean="0">
              <a:solidFill>
                <a:srgbClr val="FF0066"/>
              </a:solidFill>
            </a:endParaRPr>
          </a:p>
          <a:p>
            <a:pPr algn="ctr"/>
            <a:endParaRPr lang="ru-RU" sz="4000" b="1" dirty="0" smtClean="0">
              <a:solidFill>
                <a:srgbClr val="FF0066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>Разминка  </a:t>
            </a:r>
            <a:endParaRPr lang="ru-RU" sz="4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5" descr="Landyshy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 rot="10800000" flipV="1">
            <a:off x="1762125" y="2095500"/>
            <a:ext cx="4808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FF0066"/>
              </a:solidFill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000125" y="2419350"/>
            <a:ext cx="601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66"/>
                </a:solidFill>
              </a:rPr>
              <a:t>Конкурс «Узнай птицу!»</a:t>
            </a:r>
          </a:p>
          <a:p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5" descr="Green Plants wallpapers 320x240. Free mobile wallpapers Plan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52425" y="547688"/>
            <a:ext cx="6064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Тук-тук-тук - с утра весь день</a:t>
            </a:r>
          </a:p>
          <a:p>
            <a:r>
              <a:rPr lang="ru-RU" sz="2400" b="1"/>
              <a:t>Как стучать ему не лень?</a:t>
            </a:r>
          </a:p>
          <a:p>
            <a:r>
              <a:rPr lang="ru-RU" sz="2400" b="1"/>
              <a:t>Может, он немного спятил?</a:t>
            </a:r>
          </a:p>
          <a:p>
            <a:r>
              <a:rPr lang="ru-RU" sz="2400" b="1"/>
              <a:t>-Тук-тук-тук - в ответ нам... </a:t>
            </a:r>
          </a:p>
        </p:txBody>
      </p:sp>
      <p:pic>
        <p:nvPicPr>
          <p:cNvPr id="26632" name="Picture 8" descr="Птицы, птички на веточках, голуби - клипарт в PNG &quot; Выпускные фотокниги, детские портреты, свадебные фотоальбомы, фотопланшеты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46163">
            <a:off x="4851401" y="1262062"/>
            <a:ext cx="35179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4" descr="Green Plants wallpapers 320x240. Free mobile wallpapers Plan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44525" y="966788"/>
            <a:ext cx="49244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Кто в лесу у нас гадает,</a:t>
            </a:r>
          </a:p>
          <a:p>
            <a:r>
              <a:rPr lang="ru-RU" sz="2400" b="1"/>
              <a:t>Про судьбу и жизнь все знает?</a:t>
            </a:r>
          </a:p>
          <a:p>
            <a:r>
              <a:rPr lang="ru-RU" sz="2400" b="1"/>
              <a:t>Прокукует - подсчитаешь -</a:t>
            </a:r>
          </a:p>
          <a:p>
            <a:r>
              <a:rPr lang="ru-RU" sz="2400" b="1"/>
              <a:t>Сколько жить тебе, узнаешь! -</a:t>
            </a:r>
          </a:p>
          <a:p>
            <a:r>
              <a:rPr lang="ru-RU" sz="2400" b="1"/>
              <a:t>Птичка, серая подружка,</a:t>
            </a:r>
          </a:p>
          <a:p>
            <a:r>
              <a:rPr lang="ru-RU" sz="2400" b="1"/>
              <a:t>А зовут ее... </a:t>
            </a:r>
          </a:p>
        </p:txBody>
      </p:sp>
      <p:pic>
        <p:nvPicPr>
          <p:cNvPr id="38918" name="Picture 6" descr="Змеиногорского района Алтайского края Учебно-исследовательск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0" y="3224213"/>
            <a:ext cx="5487988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4" descr="Green Plants wallpapers 320x240. Free mobile wallpapers Plan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90525" y="1370013"/>
            <a:ext cx="5108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Серый маленький комочек:</a:t>
            </a:r>
          </a:p>
          <a:p>
            <a:r>
              <a:rPr lang="ru-RU" sz="2400" b="1"/>
              <a:t>Чик-чирик - замерз он очень!</a:t>
            </a:r>
          </a:p>
          <a:p>
            <a:r>
              <a:rPr lang="ru-RU" sz="2400" b="1"/>
              <a:t>Солнце, выгляни скорей!</a:t>
            </a:r>
          </a:p>
          <a:p>
            <a:r>
              <a:rPr lang="ru-RU" sz="2400" b="1"/>
              <a:t>Кто тепла ждет? </a:t>
            </a:r>
          </a:p>
        </p:txBody>
      </p:sp>
      <p:pic>
        <p:nvPicPr>
          <p:cNvPr id="39943" name="Picture 7" descr="Клипарт &quot;Птицы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600" y="2341563"/>
            <a:ext cx="5715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4" descr="Green Plants wallpapers 320x240. Free mobile wallpapers Plan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936625" y="1462088"/>
            <a:ext cx="452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И зимой ей не сидится:</a:t>
            </a:r>
          </a:p>
          <a:p>
            <a:r>
              <a:rPr lang="ru-RU" sz="2400" b="1"/>
              <a:t>Над моим окном кружится,</a:t>
            </a:r>
          </a:p>
          <a:p>
            <a:r>
              <a:rPr lang="ru-RU" sz="2400" b="1"/>
              <a:t>Хлебных крошек и пшеницы</a:t>
            </a:r>
          </a:p>
          <a:p>
            <a:r>
              <a:rPr lang="ru-RU" sz="2400" b="1"/>
              <a:t>Просит к завтраку... </a:t>
            </a:r>
          </a:p>
        </p:txBody>
      </p:sp>
      <p:pic>
        <p:nvPicPr>
          <p:cNvPr id="40967" name="Picture 7" descr="Птички - Животный мир - Клипарты PNG - Клипарты у Анн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84463"/>
            <a:ext cx="5715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4" descr="Green Plants wallpapers 320x240. Free mobile wallpapers Plan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55625" y="1093788"/>
            <a:ext cx="461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Болтлива птичка - спору нет,</a:t>
            </a:r>
          </a:p>
          <a:p>
            <a:r>
              <a:rPr lang="ru-RU" sz="2400" b="1"/>
              <a:t>Расскажет новость и секрет!</a:t>
            </a:r>
          </a:p>
          <a:p>
            <a:r>
              <a:rPr lang="ru-RU" sz="2400" b="1"/>
              <a:t>Красива с виду, белобока</a:t>
            </a:r>
          </a:p>
          <a:p>
            <a:r>
              <a:rPr lang="ru-RU" sz="2400" b="1"/>
              <a:t>Кто? - Длиннохвостая...</a:t>
            </a:r>
            <a:r>
              <a:rPr lang="ru-RU"/>
              <a:t> </a:t>
            </a:r>
          </a:p>
        </p:txBody>
      </p:sp>
      <p:pic>
        <p:nvPicPr>
          <p:cNvPr id="41991" name="Picture 7" descr="0_71a51_232904d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2571750"/>
            <a:ext cx="30670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681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СновБарс</cp:lastModifiedBy>
  <cp:revision>30</cp:revision>
  <dcterms:created xsi:type="dcterms:W3CDTF">2013-11-19T05:52:05Z</dcterms:created>
  <dcterms:modified xsi:type="dcterms:W3CDTF">2021-04-18T11:22:58Z</dcterms:modified>
</cp:coreProperties>
</file>